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4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0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6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6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6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7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9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9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4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7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86903-B2D7-4363-9A08-6E99713934FF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10237-076E-45C1-A2D3-082AF74EA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4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Challenges in Physical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9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9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622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Current Challenges in Physical Education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Challenges in Physical Education</dc:title>
  <dc:creator>Ayesha Mahmood</dc:creator>
  <cp:lastModifiedBy>Ayesha Mahmood</cp:lastModifiedBy>
  <cp:revision>1</cp:revision>
  <dcterms:created xsi:type="dcterms:W3CDTF">2020-03-31T16:30:56Z</dcterms:created>
  <dcterms:modified xsi:type="dcterms:W3CDTF">2020-03-31T16:31:25Z</dcterms:modified>
</cp:coreProperties>
</file>